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2012-2-6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2012-2-6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2012-2-6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2012-2-6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2012-2-6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2012-2-6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2012-2-6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2012-2-6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2012-2-6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2012-2-6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2012-2-6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2012-2-6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70620" y="1753569"/>
            <a:ext cx="750756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500" dirty="0" smtClean="0"/>
              <a:t> </a:t>
            </a:r>
            <a:r>
              <a:rPr lang="en-US" altLang="zh-CN" sz="4500" b="1" dirty="0"/>
              <a:t>Hot swap for WD drive </a:t>
            </a:r>
            <a:r>
              <a:rPr lang="en-US" altLang="zh-CN" sz="4500" b="1" dirty="0" smtClean="0"/>
              <a:t>repair</a:t>
            </a:r>
            <a:endParaRPr lang="en-US" altLang="zh-CN" sz="4500" dirty="0"/>
          </a:p>
        </p:txBody>
      </p:sp>
      <p:sp>
        <p:nvSpPr>
          <p:cNvPr id="4" name="标题 3"/>
          <p:cNvSpPr txBox="1">
            <a:spLocks/>
          </p:cNvSpPr>
          <p:nvPr/>
        </p:nvSpPr>
        <p:spPr>
          <a:xfrm>
            <a:off x="609600" y="36450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 err="1" smtClean="0"/>
              <a:t>Salvationdata</a:t>
            </a:r>
            <a:r>
              <a:rPr lang="en-US" altLang="zh-CN" sz="3200" dirty="0" smtClean="0"/>
              <a:t> Technology</a:t>
            </a:r>
            <a:endParaRPr lang="en-US" altLang="zh-CN" sz="3200" dirty="0"/>
          </a:p>
        </p:txBody>
      </p:sp>
    </p:spTree>
    <p:extLst>
      <p:ext uri="{BB962C8B-B14F-4D97-AF65-F5344CB8AC3E}">
        <p14:creationId xmlns="" xmlns:p14="http://schemas.microsoft.com/office/powerpoint/2010/main" val="146205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76346" y="1268760"/>
            <a:ext cx="6606480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900" dirty="0" smtClean="0"/>
              <a:t>What </a:t>
            </a:r>
            <a:r>
              <a:rPr lang="en-US" altLang="zh-CN" sz="2900" dirty="0"/>
              <a:t>issues can hot swap resolve?</a:t>
            </a:r>
          </a:p>
          <a:p>
            <a:r>
              <a:rPr lang="en-US" altLang="zh-CN" sz="2900" dirty="0"/>
              <a:t>1. Bad sectors in SA</a:t>
            </a:r>
          </a:p>
          <a:p>
            <a:r>
              <a:rPr lang="en-US" altLang="zh-CN" sz="2900" dirty="0"/>
              <a:t>2. </a:t>
            </a:r>
            <a:r>
              <a:rPr lang="en-US" altLang="zh-CN" sz="2900" dirty="0" smtClean="0"/>
              <a:t>Other severe </a:t>
            </a:r>
            <a:r>
              <a:rPr lang="en-US" altLang="zh-CN" sz="2900" dirty="0"/>
              <a:t>issues, hot swap.</a:t>
            </a:r>
          </a:p>
          <a:p>
            <a:endParaRPr lang="zh-CN" altLang="en-US" sz="2900" dirty="0"/>
          </a:p>
          <a:p>
            <a:r>
              <a:rPr lang="en-US" altLang="zh-CN" sz="2900" dirty="0"/>
              <a:t>What should we get ready before hot swap?</a:t>
            </a:r>
          </a:p>
          <a:p>
            <a:r>
              <a:rPr lang="en-US" altLang="zh-CN" sz="2900" dirty="0"/>
              <a:t>1. HD doctor for WD.</a:t>
            </a:r>
          </a:p>
          <a:p>
            <a:r>
              <a:rPr lang="en-US" altLang="zh-CN" sz="2900" dirty="0"/>
              <a:t>2. Patient drive and donor drive(The more these two drives match with each other, the more potential to succeed).</a:t>
            </a:r>
          </a:p>
        </p:txBody>
      </p:sp>
    </p:spTree>
    <p:extLst>
      <p:ext uri="{BB962C8B-B14F-4D97-AF65-F5344CB8AC3E}">
        <p14:creationId xmlns="" xmlns:p14="http://schemas.microsoft.com/office/powerpoint/2010/main" val="4118291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90872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</a:t>
            </a:r>
            <a:r>
              <a:rPr lang="en-US" altLang="zh-CN" sz="3200" dirty="0"/>
              <a:t>Details about the process of hot </a:t>
            </a:r>
            <a:r>
              <a:rPr lang="en-US" altLang="zh-CN" sz="3200" dirty="0" smtClean="0"/>
              <a:t>swap</a:t>
            </a:r>
            <a:endParaRPr lang="en-US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467544" y="1746596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1. Connect HD doctor for WD with donor drive, open program and power on.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730" y="2259456"/>
            <a:ext cx="5524500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1525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124745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2</a:t>
            </a:r>
            <a:r>
              <a:rPr lang="en-US" altLang="zh-CN" dirty="0"/>
              <a:t>. Stop motor and swap the PCB of donor drive to patient </a:t>
            </a:r>
            <a:r>
              <a:rPr lang="en-US" altLang="zh-CN" dirty="0" smtClean="0"/>
              <a:t>drive </a:t>
            </a:r>
            <a:r>
              <a:rPr lang="en-US" altLang="zh-CN" b="1" dirty="0" smtClean="0"/>
              <a:t>with </a:t>
            </a:r>
            <a:r>
              <a:rPr lang="en-US" altLang="zh-CN" b="1" dirty="0"/>
              <a:t>both data cable and power cable connected.</a:t>
            </a:r>
            <a:endParaRPr lang="en-US" altLang="zh-CN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41301"/>
            <a:ext cx="4251867" cy="2717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48880"/>
            <a:ext cx="4152127" cy="310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1525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6707" y="122941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smtClean="0"/>
              <a:t>3</a:t>
            </a:r>
            <a:r>
              <a:rPr lang="en-US" altLang="zh-CN" dirty="0"/>
              <a:t>. Start motor and backup P-list and G-list.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277" t="38278" r="3473" b="49957"/>
          <a:stretch/>
        </p:blipFill>
        <p:spPr bwMode="auto">
          <a:xfrm>
            <a:off x="1979712" y="1844824"/>
            <a:ext cx="4968552" cy="743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612" r="59074" b="33651"/>
          <a:stretch/>
        </p:blipFill>
        <p:spPr bwMode="auto">
          <a:xfrm>
            <a:off x="2286845" y="2847106"/>
            <a:ext cx="4354286" cy="330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1525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124744"/>
            <a:ext cx="5238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4</a:t>
            </a:r>
            <a:r>
              <a:rPr lang="en-US" altLang="zh-CN" dirty="0"/>
              <a:t>. </a:t>
            </a:r>
            <a:r>
              <a:rPr lang="en-US" altLang="zh-CN" dirty="0" smtClean="0"/>
              <a:t>Power off and </a:t>
            </a:r>
            <a:r>
              <a:rPr lang="en-US" altLang="zh-CN" dirty="0"/>
              <a:t>swap the PCB back to donor drive.</a:t>
            </a:r>
          </a:p>
        </p:txBody>
      </p:sp>
      <p:sp>
        <p:nvSpPr>
          <p:cNvPr id="3" name="矩形 2"/>
          <p:cNvSpPr/>
          <p:nvPr/>
        </p:nvSpPr>
        <p:spPr>
          <a:xfrm>
            <a:off x="467544" y="1517360"/>
            <a:ext cx="53189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5</a:t>
            </a:r>
            <a:r>
              <a:rPr lang="en-US" altLang="zh-CN" dirty="0"/>
              <a:t>. </a:t>
            </a:r>
            <a:r>
              <a:rPr lang="en-US" altLang="zh-CN" dirty="0" smtClean="0"/>
              <a:t>Power on and </a:t>
            </a:r>
            <a:r>
              <a:rPr lang="en-US" altLang="zh-CN" dirty="0"/>
              <a:t>rewrite P-list and </a:t>
            </a:r>
            <a:r>
              <a:rPr lang="en-US" altLang="zh-CN" dirty="0" smtClean="0"/>
              <a:t>G-list to donor.</a:t>
            </a:r>
            <a:endParaRPr lang="en-US" altLang="zh-CN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060847"/>
            <a:ext cx="6876256" cy="4420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1525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196752"/>
            <a:ext cx="5022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6</a:t>
            </a:r>
            <a:r>
              <a:rPr lang="en-US" altLang="zh-CN" dirty="0"/>
              <a:t>. Do translator regeneration and then stop motor.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72816"/>
            <a:ext cx="5472608" cy="3520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39552" y="5589241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7</a:t>
            </a:r>
            <a:r>
              <a:rPr lang="en-US" altLang="zh-CN" dirty="0"/>
              <a:t>. Swap the PCB of donor drive again to patient drive and </a:t>
            </a:r>
            <a:r>
              <a:rPr lang="en-US" altLang="zh-CN" dirty="0" smtClean="0"/>
              <a:t>start motor.</a:t>
            </a:r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11525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178</Words>
  <Application>Microsoft Office PowerPoint</Application>
  <PresentationFormat>全屏显示(4:3)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卜疆</cp:lastModifiedBy>
  <cp:revision>15</cp:revision>
  <dcterms:created xsi:type="dcterms:W3CDTF">2011-05-10T05:36:06Z</dcterms:created>
  <dcterms:modified xsi:type="dcterms:W3CDTF">2012-02-06T01:21:55Z</dcterms:modified>
</cp:coreProperties>
</file>